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6" r:id="rId5"/>
    <p:sldId id="287" r:id="rId6"/>
    <p:sldId id="25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B19"/>
    <a:srgbClr val="EDEDED"/>
    <a:srgbClr val="BF8B5B"/>
    <a:srgbClr val="F6CE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E2A41-2B0C-056C-132F-BE0C39C43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D56EB-82B2-BA09-3E19-AD7266D37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1EB65-00E0-5C8D-E90A-4DA447CD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6B982-D793-35CC-D60A-3012039CC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A145C-3502-8374-45B2-7A853C45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48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AE9CF-C90A-9D7F-B20D-1087D52C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DE0E1-DB3F-0C18-A6CD-1622CDB6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03DEF-370F-4A4E-6A79-E03E1B5CC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0641D-D3AC-3B55-7421-A80E636B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4F1F4-64D1-5A5D-416B-32000A01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7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5C04E-A2E5-EC06-5548-C4C5F0860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22D2F-1427-4160-3B39-4C6E1BCC0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8EEC5-E8F2-2A3F-768E-CD8CA64E8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81E41-AD18-0741-297C-E31C3CDAF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51BC7-CD30-7D65-39FD-7EA410BD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8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2392-262F-809D-B72B-BBAF7108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0B696-83C9-2EED-6906-E4E93768A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E1A6C-9BAF-9122-92D3-28540F533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346F7-7BCD-2E8F-26E2-548C192DF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870F2-190B-B6B5-E0B3-118B20C10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D9D1A-8D83-05C1-39C2-48B383945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E92B-6865-0F17-1129-C11AF5E35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99CF3-2D20-AA9B-BB1C-EED7D437F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2335-A1E9-6F22-61E7-64664FDC1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B9F9D-BAF6-E389-482B-8B787605D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002753-6C48-7D56-6E7D-AE06B6B14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5CEA96-F250-1B9F-41AE-DE35E35A8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E8A8C9-4351-558E-ABA9-2BC6AB09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95995E-7002-4453-43D3-790EF835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FB47F-B917-DD10-FA54-AA0AEE79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03F6C-959B-C168-BAAC-9F3058C0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AB40FF-FAD0-CE34-53C5-F99880B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7A784-48F1-AE27-C8ED-EEB6B5E44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0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EA2C8-47CD-A028-3D52-AFB482902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938087-C05B-0422-5BCD-AA544A33B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66678-6234-87FC-49C2-58D8AEF8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17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AB11-E92C-685D-CF9F-33383E74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09DE8-AB88-6666-4597-F5E96D10D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213B0-593E-1476-BDB1-D2E43CAB8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68A62-2EFF-4C6C-79DA-636F820E6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20960-C0A5-55F2-1E18-6E515DC8E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BAAAA-F6E5-8F2C-0D18-9CD4E0F6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5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F06B-3EA4-88C1-F071-0F8969BD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85B052-7782-8230-AEAB-31944D59F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0AAD8-9952-EB84-3B49-36C40B315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56DB1-E6B0-F9DA-6E37-74595F16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F2033-2C20-7D04-CCFF-83312761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CC3EAF-49B4-51B1-E487-A25B9ACB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58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01839-50E1-AEF7-1868-EA98D463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097BE-F546-2DC6-DFA6-0BD7372B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91A8C-DD80-2DA8-2E64-CAEFF057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D5096-1C26-63D8-7935-23203D8E3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9A975-9A61-475D-2E30-25D48C218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7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A6896-4ADB-82A0-1103-B3E05C675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FB3D0-B3D9-CE97-6376-C5AF79AAF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41C8F-AC7D-4608-5DDC-6E417A6D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847F9-2DE4-58A6-6586-B7D73065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55A53-7E76-6042-A245-7458A26E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6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ADB52D-A684-2976-A3ED-2A2552EF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69B19-8390-33D5-28B2-41F7B9B0B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609BE-1818-0111-0B55-2C8BA1EAC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85893-3A3F-4162-B8A2-E4F91F2FBB2F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342ED-26D1-844E-5BA3-6E7295422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E4BAD-F63A-AF02-FB69-C3D8F842E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FF1E9-488E-4824-A0F6-861A6B26F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2A219-7EAF-D109-5187-A399FC43A3B2}"/>
              </a:ext>
            </a:extLst>
          </p:cNvPr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Guidelines for In-Person Presentations 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44AA69-A5BE-3D73-69F8-B2FE937AD733}"/>
              </a:ext>
            </a:extLst>
          </p:cNvPr>
          <p:cNvSpPr txBox="1"/>
          <p:nvPr/>
        </p:nvSpPr>
        <p:spPr>
          <a:xfrm>
            <a:off x="4504548" y="511388"/>
            <a:ext cx="6938152" cy="590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presenters must submit their presentation in the Speaker Ready Room using a USB flash drive at least 2 hours before their scheduled session or send them to the conference email day ahead. Presentations must be in Microsoft PowerPoint format.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Before submission, ensure that all fonts display correctly and that any audio or video clips function properly. 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After approval, your presentation will be uploaded to the conference network.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the time of your talk, you will access your presentation directly from the meeting room computer via the conference menu.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the presentation begins, you will control the slides from the podium using the provided mouse.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presentation should be no longer than 20 minutes, with an additional 2-5 minutes allocated for questions.</a:t>
            </a:r>
          </a:p>
        </p:txBody>
      </p:sp>
      <p:pic>
        <p:nvPicPr>
          <p:cNvPr id="2" name="Picture 1" descr="A logo with text on it&#10;&#10;Description automatically generated">
            <a:extLst>
              <a:ext uri="{FF2B5EF4-FFF2-40B4-BE49-F238E27FC236}">
                <a16:creationId xmlns:a16="http://schemas.microsoft.com/office/drawing/2014/main" id="{D09D704C-3D8B-3508-6706-F20A63BFF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8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BBB75-3FDA-BEEE-205F-42FF94652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75BC37EC-474B-D653-4D8C-3CB5AE342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4C16521-EB24-5324-A5DE-A12142AD9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9B67174-4604-4292-A59A-FBA0630D1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4F1BEE5-9CC6-1F09-7712-6E6767504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CE2523D-D01A-63DE-3983-D1F104522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A2C62C0-059B-A373-F649-A2A26E9B1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1487349-D15E-AC2A-32B5-04454C821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63FD58-442D-4B1D-DF88-7E6C0EC6B6E1}"/>
              </a:ext>
            </a:extLst>
          </p:cNvPr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Presentation Formatting Guidelines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6FDC4-FE93-C346-4BFF-6AB01CB30CCD}"/>
              </a:ext>
            </a:extLst>
          </p:cNvPr>
          <p:cNvSpPr txBox="1"/>
          <p:nvPr/>
        </p:nvSpPr>
        <p:spPr>
          <a:xfrm>
            <a:off x="4504548" y="511388"/>
            <a:ext cx="6938152" cy="590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layout: Use the provided layout for all standard text slides.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Body text: font size of 18 pt.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titles: font size of 32 pt, bold.</a:t>
            </a:r>
          </a:p>
          <a:p>
            <a:pPr marL="40005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needed, add key references in small text (14–16 pt) at the bottom. For long reference lists, include a QR code linking to the full list.</a:t>
            </a:r>
          </a:p>
        </p:txBody>
      </p:sp>
      <p:pic>
        <p:nvPicPr>
          <p:cNvPr id="2" name="Picture 1" descr="A logo with text on it&#10;&#10;Description automatically generated">
            <a:extLst>
              <a:ext uri="{FF2B5EF4-FFF2-40B4-BE49-F238E27FC236}">
                <a16:creationId xmlns:a16="http://schemas.microsoft.com/office/drawing/2014/main" id="{38BA2D06-F1E1-CDBD-4106-E99945041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5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0B4E7A-8A9E-028F-BE56-0046634D5565}"/>
              </a:ext>
            </a:extLst>
          </p:cNvPr>
          <p:cNvSpPr txBox="1"/>
          <p:nvPr/>
        </p:nvSpPr>
        <p:spPr>
          <a:xfrm>
            <a:off x="3895254" y="1985743"/>
            <a:ext cx="51025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872B19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Title</a:t>
            </a:r>
          </a:p>
          <a:p>
            <a:pPr algn="ctr"/>
            <a:r>
              <a:rPr lang="en-US" i="1" dirty="0">
                <a:solidFill>
                  <a:srgbClr val="872B19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Authors &amp; affiliations</a:t>
            </a:r>
            <a:endParaRPr lang="en-US" i="1" dirty="0">
              <a:solidFill>
                <a:srgbClr val="872B19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FFFC80-5851-9939-56FA-80B4654D7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9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D895BA-A239-BACC-CD28-40C32F82D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29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300BDA-C567-D0E7-CD3F-111A2EF34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5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8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0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18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7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76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89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38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65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80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1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6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36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9" y="5404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60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EB16C8-ECC3-5897-1DD9-C580FE408CCB}"/>
              </a:ext>
            </a:extLst>
          </p:cNvPr>
          <p:cNvGrpSpPr/>
          <p:nvPr/>
        </p:nvGrpSpPr>
        <p:grpSpPr>
          <a:xfrm>
            <a:off x="0" y="0"/>
            <a:ext cx="363894" cy="6858000"/>
            <a:chOff x="0" y="0"/>
            <a:chExt cx="4198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BBBCD-CC60-547A-DDA0-5AD0EB1EB8A0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BB39A1-B1FC-3096-EDBC-D96A7F724068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085DB5-8D26-4754-B1E0-53D526D747D6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7118B1-24D1-E823-74B9-0B60E6BD0617}"/>
              </a:ext>
            </a:extLst>
          </p:cNvPr>
          <p:cNvGrpSpPr/>
          <p:nvPr/>
        </p:nvGrpSpPr>
        <p:grpSpPr>
          <a:xfrm rot="5400000" flipH="1">
            <a:off x="10510167" y="4955345"/>
            <a:ext cx="169487" cy="3194180"/>
            <a:chOff x="0" y="0"/>
            <a:chExt cx="419878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3FC7C2-1D89-522A-F431-3A8A14E33604}"/>
                </a:ext>
              </a:extLst>
            </p:cNvPr>
            <p:cNvSpPr/>
            <p:nvPr/>
          </p:nvSpPr>
          <p:spPr>
            <a:xfrm>
              <a:off x="0" y="0"/>
              <a:ext cx="419878" cy="2416630"/>
            </a:xfrm>
            <a:prstGeom prst="rect">
              <a:avLst/>
            </a:prstGeom>
            <a:solidFill>
              <a:srgbClr val="872B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D9F910-66AE-4187-B48A-B5F951F5878F}"/>
                </a:ext>
              </a:extLst>
            </p:cNvPr>
            <p:cNvSpPr/>
            <p:nvPr/>
          </p:nvSpPr>
          <p:spPr>
            <a:xfrm>
              <a:off x="0" y="2220685"/>
              <a:ext cx="419878" cy="2416630"/>
            </a:xfrm>
            <a:prstGeom prst="rect">
              <a:avLst/>
            </a:prstGeom>
            <a:solidFill>
              <a:srgbClr val="BF8B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DE71E9-ED26-F318-7130-0BD06318A31F}"/>
                </a:ext>
              </a:extLst>
            </p:cNvPr>
            <p:cNvSpPr/>
            <p:nvPr/>
          </p:nvSpPr>
          <p:spPr>
            <a:xfrm>
              <a:off x="0" y="4441370"/>
              <a:ext cx="419878" cy="24166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1C162224-BA33-C1BB-7C06-32592A80B9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9" y="38376"/>
            <a:ext cx="2485486" cy="103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4D5C1-40EE-4922-217A-C4B0D297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94" y="38376"/>
            <a:ext cx="1366194" cy="13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42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2364b1e-9f12-41e7-b939-5ff6c324370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BFBDC4DFBD2844974B49E39903348E" ma:contentTypeVersion="18" ma:contentTypeDescription="Create a new document." ma:contentTypeScope="" ma:versionID="632e98dce0f01f7b1bb2118c9a1367bf">
  <xsd:schema xmlns:xsd="http://www.w3.org/2001/XMLSchema" xmlns:xs="http://www.w3.org/2001/XMLSchema" xmlns:p="http://schemas.microsoft.com/office/2006/metadata/properties" xmlns:ns3="4e36213d-1a5b-46a5-b29a-9d25a49d0cd8" xmlns:ns4="a2364b1e-9f12-41e7-b939-5ff6c3243704" targetNamespace="http://schemas.microsoft.com/office/2006/metadata/properties" ma:root="true" ma:fieldsID="55ebfa777970dff619d00e296a958407" ns3:_="" ns4:_="">
    <xsd:import namespace="4e36213d-1a5b-46a5-b29a-9d25a49d0cd8"/>
    <xsd:import namespace="a2364b1e-9f12-41e7-b939-5ff6c324370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6213d-1a5b-46a5-b29a-9d25a49d0c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364b1e-9f12-41e7-b939-5ff6c32437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D658E5-2B4E-470B-83CB-3B02271EAA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F0878B-435E-4CD1-B3A6-F475FC31765F}">
  <ds:schemaRefs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4e36213d-1a5b-46a5-b29a-9d25a49d0cd8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a2364b1e-9f12-41e7-b939-5ff6c3243704"/>
  </ds:schemaRefs>
</ds:datastoreItem>
</file>

<file path=customXml/itemProps3.xml><?xml version="1.0" encoding="utf-8"?>
<ds:datastoreItem xmlns:ds="http://schemas.openxmlformats.org/officeDocument/2006/customXml" ds:itemID="{ACB575F8-964A-41F5-B37C-FC0B28142D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36213d-1a5b-46a5-b29a-9d25a49d0cd8"/>
    <ds:schemaRef ds:uri="a2364b1e-9f12-41e7-b939-5ff6c32437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4847</TotalTime>
  <Words>211</Words>
  <Application>Microsoft Office PowerPoint</Application>
  <PresentationFormat>Widescreen</PresentationFormat>
  <Paragraphs>18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Janna LT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الكلية الجامعية بالخفجي</dc:creator>
  <cp:lastModifiedBy>Dr.Dalal Alshammari</cp:lastModifiedBy>
  <cp:revision>16</cp:revision>
  <dcterms:created xsi:type="dcterms:W3CDTF">2023-11-08T06:29:50Z</dcterms:created>
  <dcterms:modified xsi:type="dcterms:W3CDTF">2025-12-05T11:12:19Z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0x0101006EBFBDC4DFBD2844974B49E39903348E</vt:lpwstr>
  </property>
</Properties>
</file>